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59" r:id="rId4"/>
    <p:sldId id="257" r:id="rId5"/>
    <p:sldId id="261" r:id="rId6"/>
    <p:sldId id="262" r:id="rId7"/>
    <p:sldId id="260" r:id="rId8"/>
    <p:sldId id="264" r:id="rId9"/>
    <p:sldId id="265" r:id="rId10"/>
    <p:sldId id="263" r:id="rId11"/>
    <p:sldId id="267" r:id="rId12"/>
    <p:sldId id="285" r:id="rId13"/>
    <p:sldId id="258" r:id="rId14"/>
    <p:sldId id="266" r:id="rId15"/>
    <p:sldId id="270" r:id="rId16"/>
    <p:sldId id="268" r:id="rId17"/>
    <p:sldId id="272" r:id="rId18"/>
    <p:sldId id="273" r:id="rId19"/>
    <p:sldId id="274" r:id="rId20"/>
    <p:sldId id="269" r:id="rId21"/>
    <p:sldId id="271" r:id="rId22"/>
    <p:sldId id="276" r:id="rId23"/>
    <p:sldId id="277" r:id="rId24"/>
    <p:sldId id="278" r:id="rId25"/>
    <p:sldId id="283" r:id="rId26"/>
    <p:sldId id="279" r:id="rId27"/>
    <p:sldId id="280" r:id="rId28"/>
    <p:sldId id="281" r:id="rId29"/>
    <p:sldId id="282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2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9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6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6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8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1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9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0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3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67AF8A-D51D-4799-A16E-B609BA8563A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CCD660-1E9A-4BCC-A3B8-D7E383CD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828" y="1576552"/>
            <a:ext cx="7493874" cy="1807779"/>
          </a:xfrm>
        </p:spPr>
        <p:txBody>
          <a:bodyPr/>
          <a:lstStyle/>
          <a:p>
            <a:pPr algn="l"/>
            <a:r>
              <a:rPr lang="en-US" sz="2400" b="1" dirty="0" smtClean="0"/>
              <a:t>1. What </a:t>
            </a:r>
            <a:r>
              <a:rPr lang="en-US" sz="2400" b="1" dirty="0"/>
              <a:t>is the most dangerous thing in your home? What is the most dangerous thing in your home for a child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827" y="4025462"/>
            <a:ext cx="7493875" cy="1292772"/>
          </a:xfrm>
        </p:spPr>
        <p:txBody>
          <a:bodyPr/>
          <a:lstStyle/>
          <a:p>
            <a:pPr algn="l"/>
            <a:r>
              <a:rPr lang="en-US" sz="2400" b="1" dirty="0" smtClean="0"/>
              <a:t>2. I </a:t>
            </a:r>
            <a:r>
              <a:rPr lang="en-US" sz="2400" b="1" dirty="0"/>
              <a:t>want to quit smoking. What should I do?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71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62" y="982132"/>
            <a:ext cx="10920248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/>
              <a:t>What are the situations that make you angry?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2" y="3846786"/>
            <a:ext cx="10920248" cy="2029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dirty="0"/>
              <a:t>If you have a lot of things to get done in one week, how do you manage? </a:t>
            </a:r>
          </a:p>
        </p:txBody>
      </p:sp>
    </p:spTree>
    <p:extLst>
      <p:ext uri="{BB962C8B-B14F-4D97-AF65-F5344CB8AC3E}">
        <p14:creationId xmlns:p14="http://schemas.microsoft.com/office/powerpoint/2010/main" val="2426959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07" y="982132"/>
            <a:ext cx="10076791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1.Who </a:t>
            </a:r>
            <a:r>
              <a:rPr lang="en-US" dirty="0"/>
              <a:t>is the most attractive in your family?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807" y="3962400"/>
            <a:ext cx="10076790" cy="191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What is good behavior? What is bad behavior?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47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Can you describe each room of your house?</a:t>
            </a:r>
            <a:br>
              <a:rPr lang="en-US" dirty="0"/>
            </a:br>
            <a:r>
              <a:rPr lang="en-US" dirty="0"/>
              <a:t>What does the outside of your house look like?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972910"/>
            <a:ext cx="9601196" cy="19029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Do most of your teachers take </a:t>
            </a:r>
            <a:r>
              <a:rPr lang="en-US" sz="3600" dirty="0" smtClean="0"/>
              <a:t>attendance? Do </a:t>
            </a:r>
            <a:r>
              <a:rPr lang="en-US" sz="3600" dirty="0"/>
              <a:t>some of your teachers let class out early</a:t>
            </a:r>
            <a:r>
              <a:rPr lang="en-US" sz="3600" dirty="0" smtClean="0"/>
              <a:t>? How do you feel about that?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62" y="620110"/>
            <a:ext cx="10920248" cy="166588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1. My </a:t>
            </a:r>
            <a:r>
              <a:rPr lang="en-US" sz="3600" dirty="0"/>
              <a:t>son doesn't want to go to school. He says that his teacher and all other students hate him. What should I do?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2" y="4004440"/>
            <a:ext cx="10815145" cy="187142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dirty="0"/>
              <a:t>What age do you want to live to</a:t>
            </a:r>
            <a:r>
              <a:rPr lang="en-US" sz="3200" dirty="0" smtClean="0"/>
              <a:t>? Why?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2">
              <a:lumMod val="60000"/>
              <a:lumOff val="40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72662"/>
            <a:ext cx="9601197" cy="171318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1. </a:t>
            </a:r>
            <a:r>
              <a:rPr lang="en-US" sz="3600" dirty="0"/>
              <a:t>Who do you think is the most beautiful person in your country?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dirty="0"/>
              <a:t>Do you always carry a bag or purse?</a:t>
            </a:r>
          </a:p>
          <a:p>
            <a:pPr lvl="1"/>
            <a:r>
              <a:rPr lang="en-US" sz="3200" dirty="0"/>
              <a:t>What do you have in your bag or purse?</a:t>
            </a:r>
          </a:p>
          <a:p>
            <a:pPr lvl="1"/>
            <a:r>
              <a:rPr lang="en-US" sz="3200" dirty="0"/>
              <a:t>How heavy is your bag or purse? Have you lost it before?</a:t>
            </a:r>
          </a:p>
          <a:p>
            <a:pPr lvl="1"/>
            <a:r>
              <a:rPr lang="en-US" sz="3200" dirty="0"/>
              <a:t>Has it been stolen?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803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71" y="982132"/>
            <a:ext cx="10794125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/>
              <a:t> What are some examples of body language that boys use? Women? Boys? Girls? Children?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1" y="3773214"/>
            <a:ext cx="10213426" cy="210265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What is your favorite </a:t>
            </a:r>
            <a:r>
              <a:rPr lang="en-US" sz="4000" dirty="0" smtClean="0"/>
              <a:t>story? Who </a:t>
            </a:r>
            <a:r>
              <a:rPr lang="en-US" sz="4000" dirty="0"/>
              <a:t>is your favorite </a:t>
            </a:r>
            <a:r>
              <a:rPr lang="en-US" sz="4000" dirty="0" smtClean="0"/>
              <a:t>author? Who </a:t>
            </a:r>
            <a:r>
              <a:rPr lang="en-US" sz="4000" dirty="0"/>
              <a:t>is your favorite character?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3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7766"/>
            <a:ext cx="9601196" cy="15082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</a:t>
            </a:r>
            <a:r>
              <a:rPr lang="en-US" dirty="0"/>
              <a:t> How does religion influence people's behavior?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How are birthdays celebrated in your country?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723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Do you think that it is easy to mend our old ways?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66051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What do you think of people who cheat in their relationships?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982132"/>
            <a:ext cx="1085718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What is your definition of </a:t>
            </a:r>
            <a:r>
              <a:rPr lang="en-US" dirty="0" smtClean="0"/>
              <a:t>cheating? Why </a:t>
            </a:r>
            <a:r>
              <a:rPr lang="en-US" dirty="0"/>
              <a:t>do you think that people cheat?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5" y="3951890"/>
            <a:ext cx="10139852" cy="192397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2. Have </a:t>
            </a:r>
            <a:r>
              <a:rPr lang="en-US" sz="4400" dirty="0"/>
              <a:t>you made any recent changes in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3" y="982132"/>
            <a:ext cx="10804635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Did you have a happy </a:t>
            </a:r>
            <a:r>
              <a:rPr lang="en-US" dirty="0" smtClean="0"/>
              <a:t>childhood? What </a:t>
            </a:r>
            <a:r>
              <a:rPr lang="en-US" dirty="0"/>
              <a:t>did you like to do when you were a child?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192" y="3909848"/>
            <a:ext cx="10804635" cy="196602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Can you name some chores that need to be done everyday</a:t>
            </a:r>
            <a:r>
              <a:rPr lang="en-US" sz="4000" dirty="0" smtClean="0"/>
              <a:t>? </a:t>
            </a:r>
            <a:r>
              <a:rPr lang="en-US" sz="4000" dirty="0"/>
              <a:t>What chores are your responsibility?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What </a:t>
            </a:r>
            <a:r>
              <a:rPr lang="en-US" dirty="0"/>
              <a:t>are some of the advantages of living in a city?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046482"/>
            <a:ext cx="9601196" cy="182938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What do you like about your classroom?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/>
              <a:t>How do you like to celebrate your birthday?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014952"/>
            <a:ext cx="10192406" cy="186091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Why do you think body language is important?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>
              <a:lumMod val="40000"/>
              <a:lumOff val="6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/>
              <a:t>Which celebrity would you like to meet</a:t>
            </a:r>
            <a:r>
              <a:rPr lang="en-US" dirty="0" smtClean="0"/>
              <a:t>?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014" y="3783724"/>
            <a:ext cx="10510345" cy="209214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Do you think change is important</a:t>
            </a:r>
            <a:r>
              <a:rPr lang="en-US" sz="4000" dirty="0" smtClean="0"/>
              <a:t>? How or why?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1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56441"/>
            <a:ext cx="9601196" cy="13295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Can you cook well</a:t>
            </a:r>
            <a:r>
              <a:rPr lang="en-US" dirty="0" smtClean="0"/>
              <a:t>? How?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815254"/>
            <a:ext cx="9601196" cy="206061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Do you have enough free time?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/>
              <a:t>What kinds of gifts do you like to give?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867806"/>
            <a:ext cx="9601196" cy="200806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In your opinion, what's the most delicious fruit?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0621"/>
            <a:ext cx="9601196" cy="165537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</a:t>
            </a:r>
            <a:r>
              <a:rPr lang="en-US" dirty="0"/>
              <a:t> What is your biggest goal in life</a:t>
            </a:r>
            <a:r>
              <a:rPr lang="en-US" dirty="0" smtClean="0"/>
              <a:t>? </a:t>
            </a:r>
            <a:r>
              <a:rPr lang="en-US" dirty="0"/>
              <a:t>How do you plan to achieve that goal?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405352"/>
            <a:ext cx="9601196" cy="247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In your country are the responsibilities of a mother the same as the responsibilities of a father to their families?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20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0110"/>
            <a:ext cx="9601196" cy="1665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1. </a:t>
            </a:r>
            <a:r>
              <a:rPr lang="en-US" sz="3600" dirty="0"/>
              <a:t>What is your </a:t>
            </a:r>
            <a:r>
              <a:rPr lang="en-US" sz="3600" dirty="0" smtClean="0"/>
              <a:t>hobby? How </a:t>
            </a:r>
            <a:r>
              <a:rPr lang="en-US" sz="3600" dirty="0"/>
              <a:t>long have you had a </a:t>
            </a:r>
            <a:r>
              <a:rPr lang="en-US" sz="3600" dirty="0" smtClean="0"/>
              <a:t>hobby? Why </a:t>
            </a:r>
            <a:r>
              <a:rPr lang="en-US" sz="3600" dirty="0"/>
              <a:t>do people have hobbies?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972910"/>
            <a:ext cx="9601196" cy="1902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dirty="0"/>
              <a:t>Do you think that happiness lies within you? Or does it depend upon other people and external things?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16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75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10" y="651642"/>
            <a:ext cx="10899228" cy="16343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1. </a:t>
            </a:r>
            <a:r>
              <a:rPr lang="en-US" sz="4000" dirty="0"/>
              <a:t>What jobs are deemed as appropriate for men but inappropriate for women?</a:t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10" y="2556932"/>
            <a:ext cx="10899228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dirty="0"/>
              <a:t>What gift do you recommend someone give in your culture?</a:t>
            </a:r>
          </a:p>
          <a:p>
            <a:pPr lvl="1"/>
            <a:r>
              <a:rPr lang="en-US" sz="3200" dirty="0"/>
              <a:t>For children?</a:t>
            </a:r>
          </a:p>
          <a:p>
            <a:pPr lvl="1"/>
            <a:r>
              <a:rPr lang="en-US" sz="3200" dirty="0"/>
              <a:t>For parents?</a:t>
            </a:r>
          </a:p>
          <a:p>
            <a:pPr lvl="1"/>
            <a:r>
              <a:rPr lang="en-US" sz="3200" dirty="0"/>
              <a:t>For spouses?</a:t>
            </a:r>
          </a:p>
          <a:p>
            <a:pPr lvl="1"/>
            <a:r>
              <a:rPr lang="en-US" sz="3200" dirty="0"/>
              <a:t>For </a:t>
            </a:r>
            <a:r>
              <a:rPr lang="en-US" sz="3200" dirty="0" smtClean="0"/>
              <a:t>husband?</a:t>
            </a:r>
            <a:endParaRPr lang="en-US" sz="3200" dirty="0"/>
          </a:p>
          <a:p>
            <a:pPr lvl="1"/>
            <a:r>
              <a:rPr lang="en-US" sz="3200" dirty="0"/>
              <a:t>For </a:t>
            </a:r>
            <a:r>
              <a:rPr lang="en-US" sz="3200" dirty="0" smtClean="0"/>
              <a:t>wife?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</a:t>
            </a:r>
            <a:r>
              <a:rPr lang="en-US" dirty="0"/>
              <a:t> Are men and women equal in ability and intelligence?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5" cy="3318936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What was the last book you read?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1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/>
              <a:t>What are some gestures you know?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025462"/>
            <a:ext cx="9601196" cy="1850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Do your friends often gossip about </a:t>
            </a:r>
            <a:r>
              <a:rPr lang="en-US" sz="3600" dirty="0" smtClean="0"/>
              <a:t>you? Why </a:t>
            </a:r>
            <a:r>
              <a:rPr lang="en-US" sz="3600" dirty="0"/>
              <a:t>do you think people like to listen to gossip 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13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>
              <a:lumMod val="50000"/>
            </a:schemeClr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/>
              <a:t>What is happiness for you?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63310"/>
            <a:ext cx="9601196" cy="251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2. </a:t>
            </a:r>
            <a:r>
              <a:rPr lang="en-US" sz="3500" dirty="0"/>
              <a:t>Do you have any bad </a:t>
            </a:r>
            <a:r>
              <a:rPr lang="en-US" sz="3500" dirty="0" smtClean="0"/>
              <a:t>habits? Do </a:t>
            </a:r>
            <a:r>
              <a:rPr lang="en-US" sz="3500" dirty="0"/>
              <a:t>you bite your </a:t>
            </a:r>
            <a:r>
              <a:rPr lang="en-US" sz="3500" dirty="0" smtClean="0"/>
              <a:t>nails? Do </a:t>
            </a:r>
            <a:r>
              <a:rPr lang="en-US" sz="3500" dirty="0"/>
              <a:t>you over </a:t>
            </a:r>
            <a:r>
              <a:rPr lang="en-US" sz="3500" dirty="0" smtClean="0"/>
              <a:t>sleep? Do </a:t>
            </a:r>
            <a:r>
              <a:rPr lang="en-US" sz="3500" dirty="0"/>
              <a:t>you sleep on the </a:t>
            </a:r>
            <a:r>
              <a:rPr lang="en-US" sz="3500" dirty="0" smtClean="0"/>
              <a:t>sofa? Do </a:t>
            </a:r>
            <a:r>
              <a:rPr lang="en-US" sz="3500" dirty="0"/>
              <a:t>you sleep in your </a:t>
            </a:r>
            <a:r>
              <a:rPr lang="en-US" sz="3500" dirty="0" smtClean="0"/>
              <a:t>clothes? Do </a:t>
            </a:r>
            <a:r>
              <a:rPr lang="en-US" sz="3500" dirty="0"/>
              <a:t>you eat late at </a:t>
            </a:r>
            <a:r>
              <a:rPr lang="en-US" sz="3500" dirty="0" smtClean="0"/>
              <a:t>night? What </a:t>
            </a:r>
            <a:r>
              <a:rPr lang="en-US" sz="3500" dirty="0"/>
              <a:t>are some good habits to have?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41" y="982132"/>
            <a:ext cx="10836165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Are </a:t>
            </a:r>
            <a:r>
              <a:rPr lang="en-US" dirty="0"/>
              <a:t>you afraid of getting old?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41" y="3909848"/>
            <a:ext cx="10836165" cy="19660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I have just lost my job. I haven't told my husband/wife yet. How should I tell him/her?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0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1132"/>
            <a:ext cx="9601196" cy="16448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1. </a:t>
            </a:r>
            <a:r>
              <a:rPr lang="en-US" sz="4000" dirty="0"/>
              <a:t>How many secrets do you </a:t>
            </a:r>
            <a:r>
              <a:rPr lang="en-US" sz="4000" dirty="0" smtClean="0"/>
              <a:t>have? Have you ever </a:t>
            </a:r>
            <a:r>
              <a:rPr lang="en-US" sz="4000" dirty="0"/>
              <a:t>revealed someone's secret when </a:t>
            </a:r>
            <a:r>
              <a:rPr lang="en-US" sz="4000" dirty="0" smtClean="0"/>
              <a:t>you weren't </a:t>
            </a:r>
            <a:r>
              <a:rPr lang="en-US" sz="4000" dirty="0"/>
              <a:t>supposed to?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162096"/>
            <a:ext cx="9601196" cy="1713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What are some religions of the </a:t>
            </a:r>
            <a:r>
              <a:rPr lang="en-US" sz="3600" dirty="0" smtClean="0"/>
              <a:t>world? Is </a:t>
            </a:r>
            <a:r>
              <a:rPr lang="en-US" sz="3600" dirty="0"/>
              <a:t>religion important to you</a:t>
            </a:r>
            <a:r>
              <a:rPr lang="en-US" sz="3600" dirty="0" smtClean="0"/>
              <a:t>? How if yes or no?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524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97" y="1240220"/>
            <a:ext cx="10741571" cy="1045779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1. I </a:t>
            </a:r>
            <a:r>
              <a:rPr lang="en-US" sz="3200" dirty="0"/>
              <a:t>won </a:t>
            </a:r>
            <a:r>
              <a:rPr lang="en-US" sz="3200" dirty="0" smtClean="0"/>
              <a:t>1000,000 </a:t>
            </a:r>
            <a:r>
              <a:rPr lang="en-US" sz="3200" dirty="0"/>
              <a:t>dollars and I don't know how to spend it. What should I do?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52" y="3773214"/>
            <a:ext cx="10573407" cy="188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What dangers can be found in the kitchen that can cause accidents?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651642"/>
            <a:ext cx="11004331" cy="16343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Do you think men and women show their angry differently</a:t>
            </a:r>
            <a:r>
              <a:rPr lang="en-US" dirty="0" smtClean="0"/>
              <a:t>? How?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0" y="4204138"/>
            <a:ext cx="10867697" cy="167173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I feel sad. What should I do?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8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704193"/>
            <a:ext cx="11025352" cy="16658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My husband doesn't help me with house chores. What should I do?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93930"/>
            <a:ext cx="10846676" cy="188193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What do you usually do when you get angry?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62" y="609600"/>
            <a:ext cx="10962290" cy="16763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1. </a:t>
            </a:r>
            <a:r>
              <a:rPr lang="en-US" sz="3600" dirty="0"/>
              <a:t>I gained a lot of weight in last few years. I want to lose at least 10kg. What should I do?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2" y="4214648"/>
            <a:ext cx="10878207" cy="16612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What are various ways people respond to anger?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8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24" y="609600"/>
            <a:ext cx="10857186" cy="16763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I am new in this city. I would love to meet some people. What should I do?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1" y="4172606"/>
            <a:ext cx="10265976" cy="170326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/>
              <a:t>What annoys you about living where you live now?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1" y="588579"/>
            <a:ext cx="10888717" cy="169742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Do you think you have habits that annoy other people?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50" y="3920358"/>
            <a:ext cx="10888717" cy="195550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dirty="0"/>
              <a:t>What are </a:t>
            </a:r>
            <a:r>
              <a:rPr lang="en-US" sz="4000"/>
              <a:t>some </a:t>
            </a:r>
            <a:r>
              <a:rPr lang="en-US" sz="4000" smtClean="0"/>
              <a:t>reasons </a:t>
            </a:r>
            <a:r>
              <a:rPr lang="en-US" sz="4000" dirty="0"/>
              <a:t>why people argue?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8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646</Words>
  <Application>Microsoft Office PowerPoint</Application>
  <PresentationFormat>Widescreen</PresentationFormat>
  <Paragraphs>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1. What is the most dangerous thing in your home? What is the most dangerous thing in your home for a child </vt:lpstr>
      <vt:lpstr> 1. What are some of the advantages of living in a city? </vt:lpstr>
      <vt:lpstr>1. Are you afraid of getting old? </vt:lpstr>
      <vt:lpstr> 1. I won 1000,000 dollars and I don't know how to spend it. What should I do? </vt:lpstr>
      <vt:lpstr> 1. Do you think men and women show their angry differently? How? </vt:lpstr>
      <vt:lpstr> 1. My husband doesn't help me with house chores. What should I do? </vt:lpstr>
      <vt:lpstr> 1. I gained a lot of weight in last few years. I want to lose at least 10kg. What should I do? </vt:lpstr>
      <vt:lpstr> 1. I am new in this city. I would love to meet some people. What should I do? </vt:lpstr>
      <vt:lpstr> 1. Do you think you have habits that annoy other people? </vt:lpstr>
      <vt:lpstr>1. What are the situations that make you angry? </vt:lpstr>
      <vt:lpstr>1.Who is the most attractive in your family? </vt:lpstr>
      <vt:lpstr> 1. Can you describe each room of your house? What does the outside of your house look like? </vt:lpstr>
      <vt:lpstr> 1. My son doesn't want to go to school. He says that his teacher and all other students hate him. What should I do? </vt:lpstr>
      <vt:lpstr>1. Who do you think is the most beautiful person in your country? </vt:lpstr>
      <vt:lpstr>1.  What are some examples of body language that boys use? Women? Boys? Girls? Children?</vt:lpstr>
      <vt:lpstr> 1. How does religion influence people's behavior?  </vt:lpstr>
      <vt:lpstr> 1. Do you think that it is easy to mend our old ways? </vt:lpstr>
      <vt:lpstr> 1. What is your definition of cheating? Why do you think that people cheat? </vt:lpstr>
      <vt:lpstr> 1. Did you have a happy childhood? What did you like to do when you were a child? </vt:lpstr>
      <vt:lpstr>1. How do you like to celebrate your birthday? </vt:lpstr>
      <vt:lpstr>1. Which celebrity would you like to meet? Why</vt:lpstr>
      <vt:lpstr> 1. Can you cook well? How?  </vt:lpstr>
      <vt:lpstr>1. What kinds of gifts do you like to give? </vt:lpstr>
      <vt:lpstr>  1. What is your biggest goal in life? How do you plan to achieve that goal?  </vt:lpstr>
      <vt:lpstr> 1. What is your hobby? How long have you had a hobby? Why do people have hobbies? </vt:lpstr>
      <vt:lpstr>  1. What jobs are deemed as appropriate for men but inappropriate for women?  </vt:lpstr>
      <vt:lpstr> 1. Are men and women equal in ability and intelligence? </vt:lpstr>
      <vt:lpstr>1. What are some gestures you know? </vt:lpstr>
      <vt:lpstr>1. What is happiness for you? </vt:lpstr>
      <vt:lpstr> 1. How many secrets do you have? Have you ever revealed someone's secret when you weren't supposed to?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most dangerous thing in your home? What is the most dangerous thing in your home for a child </dc:title>
  <dc:creator>ALAA1981</dc:creator>
  <cp:lastModifiedBy>ALAA1981</cp:lastModifiedBy>
  <cp:revision>106</cp:revision>
  <dcterms:created xsi:type="dcterms:W3CDTF">2021-12-25T13:44:55Z</dcterms:created>
  <dcterms:modified xsi:type="dcterms:W3CDTF">2021-12-27T08:37:26Z</dcterms:modified>
</cp:coreProperties>
</file>